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0" r:id="rId13"/>
    <p:sldId id="277" r:id="rId14"/>
    <p:sldId id="278" r:id="rId15"/>
    <p:sldId id="279" r:id="rId16"/>
    <p:sldId id="260" r:id="rId17"/>
    <p:sldId id="261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你好猫咪（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0A61B2-D438-48F1-8942-76AD38C7D877}"/>
              </a:ext>
            </a:extLst>
          </p:cNvPr>
          <p:cNvSpPr txBox="1"/>
          <p:nvPr/>
        </p:nvSpPr>
        <p:spPr>
          <a:xfrm>
            <a:off x="663303" y="952900"/>
            <a:ext cx="10335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增加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screen2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，添加一个按钮，操作同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screen1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的按钮添加操作，将图片设置为猫咪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2.jpg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05F59-AC5E-40D6-82AF-E11448F5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1447173"/>
            <a:ext cx="9872312" cy="480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36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4CC42-98D6-4AB2-8DAA-43A88A2AC83F}"/>
              </a:ext>
            </a:extLst>
          </p:cNvPr>
          <p:cNvSpPr txBox="1"/>
          <p:nvPr/>
        </p:nvSpPr>
        <p:spPr>
          <a:xfrm>
            <a:off x="703943" y="988334"/>
            <a:ext cx="1033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接下来开始逻辑设计。也就是要设计做了什么动作会发生什么事情项目。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项目右上角有个逻辑设计，点击进入逻辑设计。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3B509D-8106-4BE0-8FE0-B58A366C9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58" y="1835590"/>
            <a:ext cx="10596880" cy="45966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B818E0-3B81-4DF9-988F-81DA0CD97D0F}"/>
              </a:ext>
            </a:extLst>
          </p:cNvPr>
          <p:cNvSpPr/>
          <p:nvPr/>
        </p:nvSpPr>
        <p:spPr>
          <a:xfrm>
            <a:off x="10613031" y="1824092"/>
            <a:ext cx="719433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2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56573E-503E-440A-8C37-2743F9860838}"/>
              </a:ext>
            </a:extLst>
          </p:cNvPr>
          <p:cNvSpPr txBox="1"/>
          <p:nvPr/>
        </p:nvSpPr>
        <p:spPr>
          <a:xfrm>
            <a:off x="703943" y="988334"/>
            <a:ext cx="10335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点击某一个模块可以看到这个模块的功能，并且可以用鼠标将功能拖出来用。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9D283A-3CA2-4CCC-9C64-F2740CFE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37" y="1459240"/>
            <a:ext cx="4467296" cy="46311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88068A-7CF1-429D-9DA6-C6F7FE18D18C}"/>
              </a:ext>
            </a:extLst>
          </p:cNvPr>
          <p:cNvSpPr txBox="1"/>
          <p:nvPr/>
        </p:nvSpPr>
        <p:spPr>
          <a:xfrm>
            <a:off x="4422711" y="6232177"/>
            <a:ext cx="2040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点击“按钮</a:t>
            </a:r>
            <a:r>
              <a:rPr lang="en-US" altLang="zh-CN" sz="2000" dirty="0"/>
              <a:t>1</a:t>
            </a:r>
            <a:r>
              <a:rPr lang="zh-CN" altLang="en-US" sz="2000" dirty="0"/>
              <a:t>”模块</a:t>
            </a:r>
          </a:p>
        </p:txBody>
      </p:sp>
    </p:spTree>
    <p:extLst>
      <p:ext uri="{BB962C8B-B14F-4D97-AF65-F5344CB8AC3E}">
        <p14:creationId xmlns:p14="http://schemas.microsoft.com/office/powerpoint/2010/main" val="72732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37DAC6-A6FA-41E4-8174-27EE94526AA5}"/>
              </a:ext>
            </a:extLst>
          </p:cNvPr>
          <p:cNvSpPr txBox="1"/>
          <p:nvPr/>
        </p:nvSpPr>
        <p:spPr>
          <a:xfrm>
            <a:off x="629298" y="1342897"/>
            <a:ext cx="1033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screen1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中要做到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每次晃动手机或者点击屏幕就能跳动到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screen2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中去，同时手机还要发出震动和猫咪的叫声。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C90BAF-F2B4-4BE7-86BC-766C7B076070}"/>
              </a:ext>
            </a:extLst>
          </p:cNvPr>
          <p:cNvSpPr/>
          <p:nvPr/>
        </p:nvSpPr>
        <p:spPr>
          <a:xfrm>
            <a:off x="703943" y="279938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这里分成两部分来实现。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一部分来传达晃动手机的作用，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一部分传达点击图片的作用。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分别使用按钮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的模块和加速传感器的模块。两者逻辑类似。</a:t>
            </a:r>
            <a:endParaRPr lang="zh-CN" altLang="en-US" dirty="0">
              <a:latin typeface="Microsoft YaHei" panose="020F0502020204030204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58805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BC952A-E0A7-4874-A64A-FB2680EE9C21}"/>
              </a:ext>
            </a:extLst>
          </p:cNvPr>
          <p:cNvSpPr txBox="1"/>
          <p:nvPr/>
        </p:nvSpPr>
        <p:spPr>
          <a:xfrm>
            <a:off x="491489" y="1021128"/>
            <a:ext cx="670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小朋友试试能不能自己拖左边模块的功能，</a:t>
            </a:r>
            <a:endParaRPr lang="en-US" altLang="zh-CN" sz="2000" dirty="0"/>
          </a:p>
          <a:p>
            <a:r>
              <a:rPr lang="zh-CN" altLang="en-US" sz="2000" dirty="0"/>
              <a:t>实现下面的功能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7E0430-6CF9-491E-BAA7-4F03BC462502}"/>
              </a:ext>
            </a:extLst>
          </p:cNvPr>
          <p:cNvSpPr txBox="1"/>
          <p:nvPr/>
        </p:nvSpPr>
        <p:spPr>
          <a:xfrm>
            <a:off x="6618591" y="989196"/>
            <a:ext cx="6702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“打开零一屏幕”功能需要在“内置块”里的控制找，</a:t>
            </a:r>
            <a:endParaRPr lang="en-US" altLang="zh-CN" sz="2000" dirty="0"/>
          </a:p>
          <a:p>
            <a:r>
              <a:rPr lang="zh-CN" altLang="en-US" sz="2000" dirty="0"/>
              <a:t>而毫秒数的</a:t>
            </a:r>
            <a:r>
              <a:rPr lang="en-US" altLang="zh-CN" sz="2000" dirty="0"/>
              <a:t>”500”</a:t>
            </a:r>
            <a:r>
              <a:rPr lang="zh-CN" altLang="en-US" sz="2000" dirty="0"/>
              <a:t>需要在“数学”那里找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A9581-5231-473C-869F-7CBF0377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3" y="1819782"/>
            <a:ext cx="5991225" cy="3981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4C8605-8F6C-42B9-AC61-6C2AF553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95" y="1760946"/>
            <a:ext cx="5165232" cy="2532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50B7D5-FA30-45C4-87B9-D76F82D71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354" y="4410965"/>
            <a:ext cx="4525348" cy="18674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7123F4-4636-4D91-BEBD-69B8BD3D6488}"/>
              </a:ext>
            </a:extLst>
          </p:cNvPr>
          <p:cNvSpPr/>
          <p:nvPr/>
        </p:nvSpPr>
        <p:spPr>
          <a:xfrm>
            <a:off x="7193902" y="2015412"/>
            <a:ext cx="727788" cy="30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FD9A45-5607-4193-AB33-5B8C71ABEA58}"/>
              </a:ext>
            </a:extLst>
          </p:cNvPr>
          <p:cNvSpPr/>
          <p:nvPr/>
        </p:nvSpPr>
        <p:spPr>
          <a:xfrm>
            <a:off x="7280988" y="5646751"/>
            <a:ext cx="727788" cy="30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42C25D-D509-4A88-B81D-CB8CF08C41A4}"/>
              </a:ext>
            </a:extLst>
          </p:cNvPr>
          <p:cNvSpPr/>
          <p:nvPr/>
        </p:nvSpPr>
        <p:spPr>
          <a:xfrm>
            <a:off x="9242009" y="3153221"/>
            <a:ext cx="2318620" cy="48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763D4A-6A6B-4537-91B4-66BCF2F027F1}"/>
              </a:ext>
            </a:extLst>
          </p:cNvPr>
          <p:cNvSpPr/>
          <p:nvPr/>
        </p:nvSpPr>
        <p:spPr>
          <a:xfrm>
            <a:off x="9242009" y="4870902"/>
            <a:ext cx="769738" cy="48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5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705D9A-AB61-4C7B-93C9-05A0580546E9}"/>
              </a:ext>
            </a:extLst>
          </p:cNvPr>
          <p:cNvSpPr txBox="1"/>
          <p:nvPr/>
        </p:nvSpPr>
        <p:spPr>
          <a:xfrm>
            <a:off x="562947" y="1060768"/>
            <a:ext cx="670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完成之后就可以用自己的手机运行自己做的猫咪了！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91FDFA-69F7-4034-972A-728D61CF381E}"/>
              </a:ext>
            </a:extLst>
          </p:cNvPr>
          <p:cNvSpPr txBox="1"/>
          <p:nvPr/>
        </p:nvSpPr>
        <p:spPr>
          <a:xfrm>
            <a:off x="562947" y="1460878"/>
            <a:ext cx="1033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</a:rPr>
              <a:t>点击红框部分，生成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</a:rPr>
              <a:t>apk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</a:rPr>
              <a:t>的二维码，然后用安卓设备</a:t>
            </a:r>
            <a:r>
              <a:rPr lang="zh-CN" altLang="en-US" sz="2000" dirty="0">
                <a:latin typeface="Microsoft YaHei" panose="020F0502020204030204"/>
                <a:ea typeface="Microsoft YaHei"/>
              </a:rPr>
              <a:t>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</a:rPr>
              <a:t>扫描安装后，就可以在自己的本地设备上得到一只能发出可爱叫声的小猫咪啦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 panose="020F0502020204030204"/>
                <a:ea typeface="Microsoft YaHei"/>
              </a:rPr>
              <a:t>~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41EB40-18AD-41CD-A258-76625DDA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15" y="2425960"/>
            <a:ext cx="7049676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课堂小练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939F8E-8733-43E1-B1F2-A15E334C5453}"/>
              </a:ext>
            </a:extLst>
          </p:cNvPr>
          <p:cNvSpPr txBox="1"/>
          <p:nvPr/>
        </p:nvSpPr>
        <p:spPr>
          <a:xfrm>
            <a:off x="560371" y="1192546"/>
            <a:ext cx="103356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dirty="0"/>
              <a:t>制作完自己的专属小猫，是不是很有成就感呢？</a:t>
            </a:r>
            <a:endParaRPr lang="en-US" altLang="zh-CN" sz="2000" dirty="0"/>
          </a:p>
          <a:p>
            <a:pPr lvl="0">
              <a:defRPr/>
            </a:pPr>
            <a:endParaRPr lang="en-US" altLang="zh-CN" sz="2000" dirty="0"/>
          </a:p>
          <a:p>
            <a:pPr lvl="0">
              <a:defRPr/>
            </a:pPr>
            <a:r>
              <a:rPr lang="zh-CN" altLang="en-US" sz="2000" dirty="0"/>
              <a:t>现在给小朋友们布置了一项任务哦，看看经过一节课的学习，小朋友们能不能正确解决这一个小问题吧</a:t>
            </a:r>
            <a:r>
              <a:rPr lang="en-US" altLang="zh-CN" sz="2000" dirty="0"/>
              <a:t>~</a:t>
            </a:r>
          </a:p>
          <a:p>
            <a:pPr lvl="0">
              <a:defRPr/>
            </a:pPr>
            <a:endParaRPr lang="en-US" altLang="zh-CN" sz="2000" dirty="0"/>
          </a:p>
          <a:p>
            <a:pPr lvl="0">
              <a:defRPr/>
            </a:pPr>
            <a:endParaRPr lang="en-US" altLang="zh-CN" sz="2000" dirty="0">
              <a:solidFill>
                <a:schemeClr val="accent6">
                  <a:lumMod val="50000"/>
                </a:schemeClr>
              </a:solidFill>
            </a:endParaRPr>
          </a:p>
          <a:p>
            <a:pPr lvl="0">
              <a:defRPr/>
            </a:pPr>
            <a:endParaRPr lang="en-US" altLang="zh-CN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637386-A241-46D6-89A7-3475273671EA}"/>
              </a:ext>
            </a:extLst>
          </p:cNvPr>
          <p:cNvSpPr/>
          <p:nvPr/>
        </p:nvSpPr>
        <p:spPr>
          <a:xfrm>
            <a:off x="560371" y="4849464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BA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B05C6E-BBC7-4E16-A429-A67F7F48721E}"/>
              </a:ext>
            </a:extLst>
          </p:cNvPr>
          <p:cNvSpPr/>
          <p:nvPr/>
        </p:nvSpPr>
        <p:spPr>
          <a:xfrm>
            <a:off x="560371" y="292360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zh-CN" altLang="en-US" dirty="0"/>
              <a:t>提问：</a:t>
            </a:r>
            <a:endParaRPr lang="en-US" altLang="zh-CN" dirty="0"/>
          </a:p>
          <a:p>
            <a:pPr lvl="0">
              <a:defRPr/>
            </a:pPr>
            <a:r>
              <a:rPr lang="zh-CN" altLang="en-US" dirty="0"/>
              <a:t>界面设计需要在</a:t>
            </a:r>
            <a:r>
              <a:rPr lang="en-US" altLang="zh-CN" dirty="0"/>
              <a:t>_______</a:t>
            </a:r>
            <a:r>
              <a:rPr lang="zh-CN" altLang="en-US" dirty="0"/>
              <a:t>完成，功能实现需要在</a:t>
            </a:r>
            <a:r>
              <a:rPr lang="en-US" altLang="zh-CN" dirty="0"/>
              <a:t>________</a:t>
            </a:r>
            <a:r>
              <a:rPr lang="zh-CN" altLang="en-US" dirty="0"/>
              <a:t>完成。</a:t>
            </a:r>
            <a:endParaRPr lang="en-US" altLang="zh-CN" dirty="0"/>
          </a:p>
          <a:p>
            <a:pPr lvl="0">
              <a:defRPr/>
            </a:pPr>
            <a:endParaRPr lang="en-US" altLang="zh-CN" dirty="0"/>
          </a:p>
          <a:p>
            <a:pPr marL="457200" lvl="0" indent="-457200">
              <a:buAutoNum type="alphaUcPeriod"/>
              <a:defRPr/>
            </a:pPr>
            <a:r>
              <a:rPr lang="zh-CN" altLang="en-US" dirty="0"/>
              <a:t>逻辑设计</a:t>
            </a:r>
            <a:endParaRPr lang="en-US" altLang="zh-CN" dirty="0"/>
          </a:p>
          <a:p>
            <a:pPr marL="457200" lvl="0" indent="-457200">
              <a:buAutoNum type="alphaUcPeriod"/>
              <a:defRPr/>
            </a:pPr>
            <a:r>
              <a:rPr lang="zh-CN" altLang="en-US" dirty="0"/>
              <a:t>组件设计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Part1 AI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简介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32990" y="3887648"/>
            <a:ext cx="3302700" cy="735687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Part3 AI2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开发环境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9937" y="3151961"/>
            <a:ext cx="4275116" cy="735687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Part2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访问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AI2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开发网站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29937" y="3887648"/>
            <a:ext cx="4275116" cy="735687"/>
          </a:xfrm>
        </p:spPr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创建第一个项目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1D606CB8-A6DB-46E0-85C5-7E7D3FC58593}"/>
              </a:ext>
            </a:extLst>
          </p:cNvPr>
          <p:cNvSpPr txBox="1">
            <a:spLocks/>
          </p:cNvSpPr>
          <p:nvPr/>
        </p:nvSpPr>
        <p:spPr>
          <a:xfrm>
            <a:off x="2332990" y="4623335"/>
            <a:ext cx="3302700" cy="7356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Part5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344708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11018" y="3015297"/>
            <a:ext cx="4668884" cy="768350"/>
          </a:xfrm>
        </p:spPr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72B74D-19A2-4F02-A4D5-39D5A6557DDA}"/>
              </a:ext>
            </a:extLst>
          </p:cNvPr>
          <p:cNvSpPr txBox="1"/>
          <p:nvPr/>
        </p:nvSpPr>
        <p:spPr>
          <a:xfrm>
            <a:off x="700330" y="1060768"/>
            <a:ext cx="685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登录后进入开发页面，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点击新建项目，输入项目名称：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14EFF2-B38D-4BA1-B17E-8C6FF9C67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0" y="1707099"/>
            <a:ext cx="9708682" cy="439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3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33B7487-788A-4AEC-B45E-C482F607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8" y="1591891"/>
            <a:ext cx="7925215" cy="437081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72B74D-19A2-4F02-A4D5-39D5A6557DDA}"/>
              </a:ext>
            </a:extLst>
          </p:cNvPr>
          <p:cNvSpPr txBox="1"/>
          <p:nvPr/>
        </p:nvSpPr>
        <p:spPr>
          <a:xfrm>
            <a:off x="561798" y="1060768"/>
            <a:ext cx="6856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上船项目要用到的图片和声音文件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DBDD949-9792-4B85-890F-46D388A6D7BA}"/>
              </a:ext>
            </a:extLst>
          </p:cNvPr>
          <p:cNvSpPr/>
          <p:nvPr/>
        </p:nvSpPr>
        <p:spPr>
          <a:xfrm>
            <a:off x="7296539" y="5673458"/>
            <a:ext cx="793102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F221FF-84EC-42EA-87E7-C20CBC3B1C6A}"/>
              </a:ext>
            </a:extLst>
          </p:cNvPr>
          <p:cNvSpPr txBox="1"/>
          <p:nvPr/>
        </p:nvSpPr>
        <p:spPr>
          <a:xfrm>
            <a:off x="8713760" y="3637952"/>
            <a:ext cx="261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从自己电脑上将准备材料上传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BC6EA3-7179-446C-9211-19AC8E19EFAA}"/>
              </a:ext>
            </a:extLst>
          </p:cNvPr>
          <p:cNvSpPr txBox="1"/>
          <p:nvPr/>
        </p:nvSpPr>
        <p:spPr>
          <a:xfrm>
            <a:off x="8640148" y="11350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准备材料：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FA1440-4C19-45B6-8BB1-3224D3D22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48" y="1939778"/>
            <a:ext cx="3215919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0E10F75-4B78-4234-B1ED-A925A286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456" y="1695768"/>
            <a:ext cx="7925215" cy="4370816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33E9A3-AB3B-408F-9068-666A86514B9B}"/>
              </a:ext>
            </a:extLst>
          </p:cNvPr>
          <p:cNvSpPr txBox="1"/>
          <p:nvPr/>
        </p:nvSpPr>
        <p:spPr>
          <a:xfrm>
            <a:off x="700330" y="1060768"/>
            <a:ext cx="6856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左边是组件面板，可以用鼠标点击拖动到中间的工作面板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62BD45-FB69-4909-9413-904DAEEAE7BF}"/>
              </a:ext>
            </a:extLst>
          </p:cNvPr>
          <p:cNvSpPr/>
          <p:nvPr/>
        </p:nvSpPr>
        <p:spPr>
          <a:xfrm>
            <a:off x="1737456" y="1695768"/>
            <a:ext cx="1742862" cy="4191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39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5B80A6-7ADB-40C8-BC3D-2CE39185CAF1}"/>
              </a:ext>
            </a:extLst>
          </p:cNvPr>
          <p:cNvSpPr txBox="1"/>
          <p:nvPr/>
        </p:nvSpPr>
        <p:spPr>
          <a:xfrm>
            <a:off x="653677" y="985410"/>
            <a:ext cx="10552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首先拖入一个按钮组件，将其图片设置为猫咪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的图片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(1.jpg)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，并选择高度宽度填满，文本内容删去。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723765-E02C-4D1A-AF8E-B1040DE8F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85" y="1693296"/>
            <a:ext cx="9702265" cy="45928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69D75E-D059-4031-A75A-789F7F6BF3EB}"/>
              </a:ext>
            </a:extLst>
          </p:cNvPr>
          <p:cNvSpPr/>
          <p:nvPr/>
        </p:nvSpPr>
        <p:spPr>
          <a:xfrm>
            <a:off x="9535886" y="5996865"/>
            <a:ext cx="926374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944CBD-8952-4BBC-A3D9-9C220B766AED}"/>
              </a:ext>
            </a:extLst>
          </p:cNvPr>
          <p:cNvSpPr/>
          <p:nvPr/>
        </p:nvSpPr>
        <p:spPr>
          <a:xfrm>
            <a:off x="9535886" y="4400918"/>
            <a:ext cx="926374" cy="628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A2767F-F13C-4449-BCD4-67589E1B9930}"/>
              </a:ext>
            </a:extLst>
          </p:cNvPr>
          <p:cNvSpPr/>
          <p:nvPr/>
        </p:nvSpPr>
        <p:spPr>
          <a:xfrm>
            <a:off x="9530932" y="5079159"/>
            <a:ext cx="926374" cy="289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70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58270F-809C-4F9A-ADB3-17B8D990E0C8}"/>
              </a:ext>
            </a:extLst>
          </p:cNvPr>
          <p:cNvSpPr txBox="1"/>
          <p:nvPr/>
        </p:nvSpPr>
        <p:spPr>
          <a:xfrm>
            <a:off x="592302" y="1060768"/>
            <a:ext cx="1025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拖入一个新标签，文本内容为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Click the Kitty~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，背景颜色为粉色，字体颜色为深灰色。</a:t>
            </a:r>
            <a:endParaRPr lang="zh-CN" alt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8B536B-6E12-40EB-854E-7A1B472F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19" y="1460878"/>
            <a:ext cx="9891562" cy="47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8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E91A7D-E9E2-459C-AE5E-DCC682A898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创建第一个项目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441883-C07E-4A8A-88FE-D8166AA43326}"/>
              </a:ext>
            </a:extLst>
          </p:cNvPr>
          <p:cNvSpPr txBox="1"/>
          <p:nvPr/>
        </p:nvSpPr>
        <p:spPr>
          <a:xfrm>
            <a:off x="602343" y="1060768"/>
            <a:ext cx="10335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为了小猫的叫声，加入一个音效组件，并将其源文件定为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meow.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mp3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，为了使用震动手机可以猫叫的效果，还要加入加速度传感器组件。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F0502020204030204"/>
              <a:ea typeface="Microsoft YaHei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4BD92-0091-4867-B861-366F16B66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76" y="1864200"/>
            <a:ext cx="9146814" cy="43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2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553</Words>
  <Application>Microsoft Office PowerPoint</Application>
  <PresentationFormat>宽屏</PresentationFormat>
  <Paragraphs>61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Noto Sans S Chinese Medium</vt:lpstr>
      <vt:lpstr>等线</vt:lpstr>
      <vt:lpstr>黑体</vt:lpstr>
      <vt:lpstr>微软雅黑</vt:lpstr>
      <vt:lpstr>微软雅黑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14</cp:revision>
  <dcterms:created xsi:type="dcterms:W3CDTF">2020-02-26T08:51:50Z</dcterms:created>
  <dcterms:modified xsi:type="dcterms:W3CDTF">2020-03-03T14:58:53Z</dcterms:modified>
</cp:coreProperties>
</file>